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70" r:id="rId3"/>
    <p:sldId id="285" r:id="rId4"/>
    <p:sldId id="276" r:id="rId5"/>
    <p:sldId id="259" r:id="rId6"/>
    <p:sldId id="284" r:id="rId7"/>
    <p:sldId id="282" r:id="rId8"/>
    <p:sldId id="277" r:id="rId9"/>
    <p:sldId id="283" r:id="rId10"/>
    <p:sldId id="262" r:id="rId11"/>
    <p:sldId id="263" r:id="rId12"/>
    <p:sldId id="268" r:id="rId13"/>
    <p:sldId id="272" r:id="rId14"/>
    <p:sldId id="286" r:id="rId15"/>
    <p:sldId id="257" r:id="rId16"/>
    <p:sldId id="287"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9" autoAdjust="0"/>
    <p:restoredTop sz="94660"/>
  </p:normalViewPr>
  <p:slideViewPr>
    <p:cSldViewPr>
      <p:cViewPr varScale="1">
        <p:scale>
          <a:sx n="67" d="100"/>
          <a:sy n="67" d="100"/>
        </p:scale>
        <p:origin x="13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03-May-17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03-May-17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03-May-17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03-May-17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03-May-17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Disabilities" TargetMode="External"/><Relationship Id="rId2" Type="http://schemas.openxmlformats.org/officeDocument/2006/relationships/hyperlink" Target="http://en.wikipedia.org/wiki/Learning_disabiliti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Special_need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Emotional_and_behavioral_disorders" TargetMode="External"/><Relationship Id="rId2" Type="http://schemas.openxmlformats.org/officeDocument/2006/relationships/hyperlink" Target="http://en.wikipedia.org/wiki/Learning_disability" TargetMode="External"/><Relationship Id="rId1" Type="http://schemas.openxmlformats.org/officeDocument/2006/relationships/slideLayout" Target="../slideLayouts/slideLayout2.xml"/><Relationship Id="rId6" Type="http://schemas.openxmlformats.org/officeDocument/2006/relationships/hyperlink" Target="http://en.wikipedia.org/wiki/Resource_room" TargetMode="External"/><Relationship Id="rId5" Type="http://schemas.openxmlformats.org/officeDocument/2006/relationships/hyperlink" Target="http://en.wikipedia.org/wiki/Developmental_disabilities" TargetMode="External"/><Relationship Id="rId4" Type="http://schemas.openxmlformats.org/officeDocument/2006/relationships/hyperlink" Target="http://en.wikipedia.org/wiki/Physical_disabiliti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Special Education</a:t>
            </a:r>
            <a:endParaRPr lang="en-US" b="1" dirty="0"/>
          </a:p>
        </p:txBody>
      </p:sp>
      <p:sp>
        <p:nvSpPr>
          <p:cNvPr id="3" name="Content Placeholder 2"/>
          <p:cNvSpPr>
            <a:spLocks noGrp="1"/>
          </p:cNvSpPr>
          <p:nvPr>
            <p:ph idx="1"/>
          </p:nvPr>
        </p:nvSpPr>
        <p:spPr/>
        <p:txBody>
          <a:bodyPr/>
          <a:lstStyle/>
          <a:p>
            <a:pPr algn="just"/>
            <a:r>
              <a:rPr lang="en-US" dirty="0"/>
              <a:t>General education is the standard </a:t>
            </a:r>
            <a:r>
              <a:rPr lang="en-US" dirty="0" smtClean="0"/>
              <a:t>Curriculum presented </a:t>
            </a:r>
            <a:r>
              <a:rPr lang="en-US" dirty="0"/>
              <a:t>with standard teaching methods and without additional supports.</a:t>
            </a:r>
          </a:p>
          <a:p>
            <a:pPr algn="just"/>
            <a:endParaRPr lang="en-US" dirty="0" smtClean="0"/>
          </a:p>
          <a:p>
            <a:pPr algn="just"/>
            <a:endParaRPr lang="en-US" dirty="0"/>
          </a:p>
        </p:txBody>
      </p:sp>
    </p:spTree>
    <p:extLst>
      <p:ext uri="{BB962C8B-B14F-4D97-AF65-F5344CB8AC3E}">
        <p14:creationId xmlns:p14="http://schemas.microsoft.com/office/powerpoint/2010/main" val="1309572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Special </a:t>
            </a:r>
            <a:r>
              <a:rPr lang="en-US" b="1" dirty="0" smtClean="0"/>
              <a:t>schools</a:t>
            </a:r>
            <a:endParaRPr lang="en-US" dirty="0"/>
          </a:p>
        </p:txBody>
      </p:sp>
      <p:sp>
        <p:nvSpPr>
          <p:cNvPr id="3" name="Content Placeholder 2"/>
          <p:cNvSpPr>
            <a:spLocks noGrp="1"/>
          </p:cNvSpPr>
          <p:nvPr>
            <p:ph idx="1"/>
          </p:nvPr>
        </p:nvSpPr>
        <p:spPr/>
        <p:txBody>
          <a:bodyPr/>
          <a:lstStyle/>
          <a:p>
            <a:r>
              <a:rPr lang="en-US" dirty="0" smtClean="0"/>
              <a:t>A </a:t>
            </a:r>
            <a:r>
              <a:rPr lang="en-US" i="1" dirty="0"/>
              <a:t>special school</a:t>
            </a:r>
            <a:r>
              <a:rPr lang="en-US" dirty="0"/>
              <a:t> is a school catering for students who have special educational needs due to severe </a:t>
            </a:r>
            <a:r>
              <a:rPr lang="en-US" u="sng" dirty="0">
                <a:hlinkClick r:id="rId2" tooltip="Learning disabilities"/>
              </a:rPr>
              <a:t>learning difficulties</a:t>
            </a:r>
            <a:r>
              <a:rPr lang="en-US" dirty="0"/>
              <a:t>, physical </a:t>
            </a:r>
            <a:r>
              <a:rPr lang="en-US" u="sng" dirty="0">
                <a:hlinkClick r:id="rId3" tooltip="Disabilities"/>
              </a:rPr>
              <a:t>disabilities</a:t>
            </a:r>
            <a:r>
              <a:rPr lang="en-US" dirty="0"/>
              <a:t> or </a:t>
            </a:r>
            <a:r>
              <a:rPr lang="en-US" dirty="0" smtClean="0"/>
              <a:t>behavioral </a:t>
            </a:r>
            <a:r>
              <a:rPr lang="en-US" dirty="0"/>
              <a:t>problems. </a:t>
            </a:r>
          </a:p>
        </p:txBody>
      </p:sp>
    </p:spTree>
    <p:extLst>
      <p:ext uri="{BB962C8B-B14F-4D97-AF65-F5344CB8AC3E}">
        <p14:creationId xmlns:p14="http://schemas.microsoft.com/office/powerpoint/2010/main" val="276381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Special schools may be specifically designed, staffed and resourced to provide the appropriate special education for children with additional needs. </a:t>
            </a:r>
          </a:p>
        </p:txBody>
      </p:sp>
    </p:spTree>
    <p:extLst>
      <p:ext uri="{BB962C8B-B14F-4D97-AF65-F5344CB8AC3E}">
        <p14:creationId xmlns:p14="http://schemas.microsoft.com/office/powerpoint/2010/main" val="2763815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Special classes and resource rooms </a:t>
            </a:r>
            <a:r>
              <a:rPr lang="en-US" dirty="0" smtClean="0"/>
              <a:t>contribute more </a:t>
            </a:r>
            <a:r>
              <a:rPr lang="en-US" dirty="0"/>
              <a:t>to the academic achievement of some types of students with special </a:t>
            </a:r>
            <a:r>
              <a:rPr lang="en-US" dirty="0" smtClean="0"/>
              <a:t>needs, especially </a:t>
            </a:r>
            <a:r>
              <a:rPr lang="en-US" dirty="0"/>
              <a:t>those who are learning disabled or emotionally disturbed, than do </a:t>
            </a:r>
            <a:r>
              <a:rPr lang="en-US" dirty="0" smtClean="0"/>
              <a:t>regular classrooms </a:t>
            </a:r>
            <a:r>
              <a:rPr lang="en-US" dirty="0"/>
              <a:t>(see Fuchs and Fuchs 1995b).</a:t>
            </a:r>
          </a:p>
        </p:txBody>
      </p:sp>
    </p:spTree>
    <p:extLst>
      <p:ext uri="{BB962C8B-B14F-4D97-AF65-F5344CB8AC3E}">
        <p14:creationId xmlns:p14="http://schemas.microsoft.com/office/powerpoint/2010/main" val="2763815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4800" b="1" dirty="0" smtClean="0"/>
          </a:p>
          <a:p>
            <a:pPr marL="0" indent="0" algn="ctr">
              <a:buNone/>
            </a:pPr>
            <a:r>
              <a:rPr lang="en-US" sz="4800" b="1" dirty="0" smtClean="0"/>
              <a:t>Thanks</a:t>
            </a:r>
            <a:endParaRPr lang="en-US" sz="4800" b="1" dirty="0"/>
          </a:p>
        </p:txBody>
      </p:sp>
    </p:spTree>
    <p:extLst>
      <p:ext uri="{BB962C8B-B14F-4D97-AF65-F5344CB8AC3E}">
        <p14:creationId xmlns:p14="http://schemas.microsoft.com/office/powerpoint/2010/main" val="1142774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process involves the individually planned and systematically monitored arrangement of teaching procedures, adapted equipment and materials, accessible settings, and other interventions designed to help learners with special needs.</a:t>
            </a:r>
          </a:p>
          <a:p>
            <a:endParaRPr lang="en-US" dirty="0"/>
          </a:p>
        </p:txBody>
      </p:sp>
    </p:spTree>
    <p:extLst>
      <p:ext uri="{BB962C8B-B14F-4D97-AF65-F5344CB8AC3E}">
        <p14:creationId xmlns:p14="http://schemas.microsoft.com/office/powerpoint/2010/main" val="279070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a:t>Special education</a:t>
            </a:r>
            <a:r>
              <a:rPr lang="en-US" dirty="0"/>
              <a:t> or </a:t>
            </a:r>
            <a:r>
              <a:rPr lang="en-US" b="1" dirty="0"/>
              <a:t>special needs education</a:t>
            </a:r>
            <a:r>
              <a:rPr lang="en-US" dirty="0"/>
              <a:t> is the education of students with </a:t>
            </a:r>
            <a:r>
              <a:rPr lang="en-US" u="sng" dirty="0">
                <a:hlinkClick r:id="rId2" tooltip="Special needs"/>
              </a:rPr>
              <a:t>special needs</a:t>
            </a:r>
            <a:r>
              <a:rPr lang="en-US" dirty="0"/>
              <a:t> in a way that addresses the students' individual differences and needs. </a:t>
            </a:r>
            <a:endParaRPr lang="en-US" dirty="0" smtClean="0"/>
          </a:p>
        </p:txBody>
      </p:sp>
    </p:spTree>
    <p:extLst>
      <p:ext uri="{BB962C8B-B14F-4D97-AF65-F5344CB8AC3E}">
        <p14:creationId xmlns:p14="http://schemas.microsoft.com/office/powerpoint/2010/main" val="3462085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Special education includes instruction in the classroom, at home, and in hospitals and institutions.</a:t>
            </a:r>
          </a:p>
          <a:p>
            <a:endParaRPr lang="en-US" dirty="0"/>
          </a:p>
        </p:txBody>
      </p:sp>
    </p:spTree>
    <p:extLst>
      <p:ext uri="{BB962C8B-B14F-4D97-AF65-F5344CB8AC3E}">
        <p14:creationId xmlns:p14="http://schemas.microsoft.com/office/powerpoint/2010/main" val="1445464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dirty="0"/>
              <a:t>Common special needs include </a:t>
            </a:r>
            <a:r>
              <a:rPr lang="en-US" u="sng" dirty="0">
                <a:hlinkClick r:id="rId2" tooltip="Learning disability"/>
              </a:rPr>
              <a:t>challenges with learning</a:t>
            </a:r>
            <a:r>
              <a:rPr lang="en-US" dirty="0"/>
              <a:t>, communication challenges, </a:t>
            </a:r>
            <a:r>
              <a:rPr lang="en-US" u="sng" dirty="0">
                <a:hlinkClick r:id="rId3" tooltip="Emotional and behavioral disorders"/>
              </a:rPr>
              <a:t>emotional and behavioral disorders</a:t>
            </a:r>
            <a:r>
              <a:rPr lang="en-US" dirty="0"/>
              <a:t>, </a:t>
            </a:r>
            <a:r>
              <a:rPr lang="en-US" u="sng" dirty="0">
                <a:hlinkClick r:id="rId4" tooltip="Physical disabilities"/>
              </a:rPr>
              <a:t>physical disabilities</a:t>
            </a:r>
            <a:r>
              <a:rPr lang="en-US" dirty="0"/>
              <a:t>, and </a:t>
            </a:r>
            <a:r>
              <a:rPr lang="en-US" u="sng" dirty="0">
                <a:hlinkClick r:id="rId5" tooltip="Developmental disabilities"/>
              </a:rPr>
              <a:t>developmental </a:t>
            </a:r>
            <a:r>
              <a:rPr lang="en-US" u="sng" dirty="0" smtClean="0">
                <a:hlinkClick r:id="rId5" tooltip="Developmental disabilities"/>
              </a:rPr>
              <a:t>disorders</a:t>
            </a:r>
            <a:r>
              <a:rPr lang="en-US" dirty="0"/>
              <a:t>.</a:t>
            </a:r>
            <a:endParaRPr lang="en-US" u="sng" baseline="30000" dirty="0" smtClean="0"/>
          </a:p>
          <a:p>
            <a:pPr algn="just"/>
            <a:r>
              <a:rPr lang="en-US" dirty="0" smtClean="0"/>
              <a:t>Students </a:t>
            </a:r>
            <a:r>
              <a:rPr lang="en-US" dirty="0"/>
              <a:t>with these kinds of special needs are likely to benefit from additional educational services such as different approaches to teaching, use of technology, a specifically adapted teaching area, or </a:t>
            </a:r>
            <a:r>
              <a:rPr lang="en-US" u="sng" dirty="0">
                <a:hlinkClick r:id="rId6" tooltip="Resource room"/>
              </a:rPr>
              <a:t>resource room</a:t>
            </a:r>
            <a:r>
              <a:rPr lang="en-US" dirty="0"/>
              <a:t>.</a:t>
            </a:r>
          </a:p>
          <a:p>
            <a:endParaRPr lang="en-US" dirty="0"/>
          </a:p>
        </p:txBody>
      </p:sp>
    </p:spTree>
    <p:extLst>
      <p:ext uri="{BB962C8B-B14F-4D97-AF65-F5344CB8AC3E}">
        <p14:creationId xmlns:p14="http://schemas.microsoft.com/office/powerpoint/2010/main" val="2763815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772400" cy="4525963"/>
          </a:xfrm>
        </p:spPr>
        <p:txBody>
          <a:bodyPr/>
          <a:lstStyle/>
          <a:p>
            <a:pPr algn="just"/>
            <a:r>
              <a:rPr lang="en-US" dirty="0" smtClean="0"/>
              <a:t>Special </a:t>
            </a:r>
            <a:r>
              <a:rPr lang="en-US"/>
              <a:t>education </a:t>
            </a:r>
            <a:r>
              <a:rPr lang="en-US" smtClean="0"/>
              <a:t>is </a:t>
            </a:r>
            <a:r>
              <a:rPr lang="en-US" dirty="0"/>
              <a:t>the education of students with </a:t>
            </a:r>
            <a:r>
              <a:rPr lang="en-US" dirty="0" smtClean="0"/>
              <a:t>Special Needs. </a:t>
            </a:r>
            <a:endParaRPr lang="en-US" u="sng" dirty="0" smtClean="0"/>
          </a:p>
          <a:p>
            <a:endParaRPr lang="en-US" u="sng" dirty="0"/>
          </a:p>
          <a:p>
            <a:pPr algn="just"/>
            <a:r>
              <a:rPr lang="en-US" dirty="0" smtClean="0"/>
              <a:t>Special </a:t>
            </a:r>
            <a:r>
              <a:rPr lang="en-US" dirty="0"/>
              <a:t>education is designed </a:t>
            </a:r>
            <a:r>
              <a:rPr lang="en-US" dirty="0" smtClean="0"/>
              <a:t>to accommodate </a:t>
            </a:r>
            <a:r>
              <a:rPr lang="en-US" dirty="0"/>
              <a:t>students who are different from the average in some or many areas of functioning</a:t>
            </a:r>
            <a:r>
              <a:rPr lang="en-US" dirty="0" smtClean="0"/>
              <a:t>.</a:t>
            </a:r>
            <a:endParaRPr lang="en-US" u="sng" dirty="0" smtClean="0"/>
          </a:p>
        </p:txBody>
      </p:sp>
    </p:spTree>
    <p:extLst>
      <p:ext uri="{BB962C8B-B14F-4D97-AF65-F5344CB8AC3E}">
        <p14:creationId xmlns:p14="http://schemas.microsoft.com/office/powerpoint/2010/main" val="382927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5867400"/>
          </a:xfrm>
        </p:spPr>
        <p:txBody>
          <a:bodyPr>
            <a:noAutofit/>
          </a:bodyPr>
          <a:lstStyle/>
          <a:p>
            <a:pPr algn="just"/>
            <a:r>
              <a:rPr lang="en-US" sz="3600" dirty="0"/>
              <a:t>Special Education program may include changes in curriculum, supplementary aides or equipment, and the provision of specialized physical adaptations that allow students to participate in the educational environment to the fullest extent possible. </a:t>
            </a:r>
            <a:endParaRPr lang="en-US" sz="3600" dirty="0" smtClean="0"/>
          </a:p>
          <a:p>
            <a:r>
              <a:rPr lang="en-US" sz="3600" dirty="0" smtClean="0"/>
              <a:t>Students </a:t>
            </a:r>
            <a:r>
              <a:rPr lang="en-US" sz="3600" dirty="0"/>
              <a:t>may need this help to access subject matter, to physically gain access to the school, or to meet their emotional needs. </a:t>
            </a:r>
          </a:p>
        </p:txBody>
      </p:sp>
    </p:spTree>
    <p:extLst>
      <p:ext uri="{BB962C8B-B14F-4D97-AF65-F5344CB8AC3E}">
        <p14:creationId xmlns:p14="http://schemas.microsoft.com/office/powerpoint/2010/main" val="54224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sz="3500" dirty="0" smtClean="0"/>
              <a:t>Many </a:t>
            </a:r>
            <a:r>
              <a:rPr lang="en-US" sz="3500" dirty="0"/>
              <a:t>people think of special education as separate classes or separate schools, </a:t>
            </a:r>
            <a:endParaRPr lang="en-US" sz="3500" dirty="0" smtClean="0"/>
          </a:p>
          <a:p>
            <a:pPr algn="just"/>
            <a:r>
              <a:rPr lang="en-US" sz="3500" smtClean="0"/>
              <a:t>But </a:t>
            </a:r>
            <a:r>
              <a:rPr lang="en-US" sz="3500" dirty="0"/>
              <a:t>special education is actually a continuum of specially designed instruction, including a combination of supports and services, intended to meet the unique needs of a child with a disability. </a:t>
            </a:r>
            <a:endParaRPr lang="en-US" sz="3500" dirty="0" smtClean="0"/>
          </a:p>
        </p:txBody>
      </p:sp>
    </p:spTree>
    <p:extLst>
      <p:ext uri="{BB962C8B-B14F-4D97-AF65-F5344CB8AC3E}">
        <p14:creationId xmlns:p14="http://schemas.microsoft.com/office/powerpoint/2010/main" val="389264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Students with special needs are considered to determine their specific strengths and weaknesses</a:t>
            </a:r>
            <a:r>
              <a:rPr lang="en-US" dirty="0" smtClean="0"/>
              <a:t>.</a:t>
            </a:r>
            <a:endParaRPr lang="en-US" u="sng" baseline="30000" dirty="0"/>
          </a:p>
          <a:p>
            <a:pPr algn="just"/>
            <a:r>
              <a:rPr lang="en-US" dirty="0" smtClean="0"/>
              <a:t>Placement</a:t>
            </a:r>
            <a:r>
              <a:rPr lang="en-US" dirty="0"/>
              <a:t>, resources, and goals are determined on the basis of the student's needs. </a:t>
            </a:r>
            <a:endParaRPr lang="en-US" dirty="0" smtClean="0"/>
          </a:p>
          <a:p>
            <a:endParaRPr lang="en-US" dirty="0"/>
          </a:p>
        </p:txBody>
      </p:sp>
    </p:spTree>
    <p:extLst>
      <p:ext uri="{BB962C8B-B14F-4D97-AF65-F5344CB8AC3E}">
        <p14:creationId xmlns:p14="http://schemas.microsoft.com/office/powerpoint/2010/main" val="2763815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smtClean="0"/>
              <a:t>special </a:t>
            </a:r>
            <a:r>
              <a:rPr lang="en-US" dirty="0"/>
              <a:t>education is designed to meet a child’s unique needs, it may take many forms and occur in many places. </a:t>
            </a:r>
            <a:endParaRPr lang="en-US" dirty="0" smtClean="0"/>
          </a:p>
          <a:p>
            <a:pPr algn="just"/>
            <a:r>
              <a:rPr lang="en-US" dirty="0"/>
              <a:t>Depending on the needs of the child, services may be provided in a general education setting, in a separate special education classroom, or in a combination of both </a:t>
            </a:r>
            <a:r>
              <a:rPr lang="en-US" dirty="0" smtClean="0"/>
              <a:t>settings. </a:t>
            </a:r>
            <a:endParaRPr lang="en-US" dirty="0"/>
          </a:p>
        </p:txBody>
      </p:sp>
    </p:spTree>
    <p:extLst>
      <p:ext uri="{BB962C8B-B14F-4D97-AF65-F5344CB8AC3E}">
        <p14:creationId xmlns:p14="http://schemas.microsoft.com/office/powerpoint/2010/main" val="407368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smtClean="0"/>
              <a:t>The </a:t>
            </a:r>
            <a:r>
              <a:rPr lang="en-US" sz="3600" dirty="0"/>
              <a:t>focus of general and special education teachers tends to be dissimilar in terms of instructing students, curriculum, materials, teaching styles, and expectations.</a:t>
            </a:r>
          </a:p>
        </p:txBody>
      </p:sp>
    </p:spTree>
    <p:extLst>
      <p:ext uri="{BB962C8B-B14F-4D97-AF65-F5344CB8AC3E}">
        <p14:creationId xmlns:p14="http://schemas.microsoft.com/office/powerpoint/2010/main" val="3342472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lgn="just"/>
            <a:r>
              <a:rPr lang="en-US" dirty="0"/>
              <a:t>Special education is specially designed instruction, support, and services provided to </a:t>
            </a:r>
            <a:r>
              <a:rPr lang="en-US" dirty="0" smtClean="0"/>
              <a:t>the special students to </a:t>
            </a:r>
            <a:r>
              <a:rPr lang="en-US" dirty="0"/>
              <a:t>meet their unique learning needs. </a:t>
            </a:r>
            <a:endParaRPr lang="en-US" dirty="0" smtClean="0"/>
          </a:p>
          <a:p>
            <a:pPr algn="just"/>
            <a:r>
              <a:rPr lang="en-US" dirty="0"/>
              <a:t>The techniques are different because if these children not treated differently, they will not succeed (Lieberman 1991</a:t>
            </a:r>
            <a:r>
              <a:rPr lang="en-US" dirty="0" smtClean="0"/>
              <a:t>).</a:t>
            </a:r>
          </a:p>
          <a:p>
            <a:pPr algn="just"/>
            <a:endParaRPr lang="en-US" dirty="0"/>
          </a:p>
        </p:txBody>
      </p:sp>
    </p:spTree>
    <p:extLst>
      <p:ext uri="{BB962C8B-B14F-4D97-AF65-F5344CB8AC3E}">
        <p14:creationId xmlns:p14="http://schemas.microsoft.com/office/powerpoint/2010/main" val="3397108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6000" b="1" dirty="0" smtClean="0"/>
          </a:p>
          <a:p>
            <a:pPr marL="0" indent="0" algn="ctr">
              <a:buNone/>
            </a:pPr>
            <a:r>
              <a:rPr lang="en-US" sz="6000" b="1" dirty="0" smtClean="0"/>
              <a:t>Thanks</a:t>
            </a:r>
            <a:endParaRPr lang="en-US" sz="6000" b="1" dirty="0"/>
          </a:p>
        </p:txBody>
      </p:sp>
    </p:spTree>
    <p:extLst>
      <p:ext uri="{BB962C8B-B14F-4D97-AF65-F5344CB8AC3E}">
        <p14:creationId xmlns:p14="http://schemas.microsoft.com/office/powerpoint/2010/main" val="2946814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544</Words>
  <Application>Microsoft Office PowerPoint</Application>
  <PresentationFormat>On-screen Show (4:3)</PresentationFormat>
  <Paragraphs>30</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Special Education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Special schools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Faiq Shah</dc:creator>
  <cp:lastModifiedBy>ANFA</cp:lastModifiedBy>
  <cp:revision>106</cp:revision>
  <dcterms:created xsi:type="dcterms:W3CDTF">2006-08-16T00:00:00Z</dcterms:created>
  <dcterms:modified xsi:type="dcterms:W3CDTF">2017-05-03T07:35:22Z</dcterms:modified>
</cp:coreProperties>
</file>